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8" r:id="rId3"/>
    <p:sldId id="361" r:id="rId4"/>
    <p:sldId id="360" r:id="rId5"/>
  </p:sldIdLst>
  <p:sldSz cx="6346825" cy="63468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D00"/>
    <a:srgbClr val="DE4621"/>
    <a:srgbClr val="235166"/>
    <a:srgbClr val="FF1195"/>
    <a:srgbClr val="63519A"/>
    <a:srgbClr val="462742"/>
    <a:srgbClr val="012156"/>
    <a:srgbClr val="FDB339"/>
    <a:srgbClr val="E2A87A"/>
    <a:srgbClr val="3A7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74"/>
  </p:normalViewPr>
  <p:slideViewPr>
    <p:cSldViewPr snapToGrid="0" snapToObjects="1">
      <p:cViewPr varScale="1">
        <p:scale>
          <a:sx n="71" d="100"/>
          <a:sy n="71" d="100"/>
        </p:scale>
        <p:origin x="19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012" y="1038706"/>
            <a:ext cx="5394801" cy="2209635"/>
          </a:xfrm>
        </p:spPr>
        <p:txBody>
          <a:bodyPr anchor="b"/>
          <a:lstStyle>
            <a:lvl1pPr algn="ctr">
              <a:defRPr sz="41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353" y="3333553"/>
            <a:ext cx="4760119" cy="1532346"/>
          </a:xfrm>
        </p:spPr>
        <p:txBody>
          <a:bodyPr/>
          <a:lstStyle>
            <a:lvl1pPr marL="0" indent="0" algn="ctr">
              <a:buNone/>
              <a:defRPr sz="1666"/>
            </a:lvl1pPr>
            <a:lvl2pPr marL="317343" indent="0" algn="ctr">
              <a:buNone/>
              <a:defRPr sz="1388"/>
            </a:lvl2pPr>
            <a:lvl3pPr marL="634685" indent="0" algn="ctr">
              <a:buNone/>
              <a:defRPr sz="1249"/>
            </a:lvl3pPr>
            <a:lvl4pPr marL="952028" indent="0" algn="ctr">
              <a:buNone/>
              <a:defRPr sz="1111"/>
            </a:lvl4pPr>
            <a:lvl5pPr marL="1269370" indent="0" algn="ctr">
              <a:buNone/>
              <a:defRPr sz="1111"/>
            </a:lvl5pPr>
            <a:lvl6pPr marL="1586713" indent="0" algn="ctr">
              <a:buNone/>
              <a:defRPr sz="1111"/>
            </a:lvl6pPr>
            <a:lvl7pPr marL="1904055" indent="0" algn="ctr">
              <a:buNone/>
              <a:defRPr sz="1111"/>
            </a:lvl7pPr>
            <a:lvl8pPr marL="2221398" indent="0" algn="ctr">
              <a:buNone/>
              <a:defRPr sz="1111"/>
            </a:lvl8pPr>
            <a:lvl9pPr marL="2538740" indent="0" algn="ctr">
              <a:buNone/>
              <a:defRPr sz="1111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1830-69FD-B847-B100-2E5120141416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A311-6946-6949-B1F6-E1D9C33D2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9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1830-69FD-B847-B100-2E5120141416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A311-6946-6949-B1F6-E1D9C33D2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41947" y="337910"/>
            <a:ext cx="1368534" cy="537864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345" y="337910"/>
            <a:ext cx="4026267" cy="537864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1830-69FD-B847-B100-2E5120141416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A311-6946-6949-B1F6-E1D9C33D2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1830-69FD-B847-B100-2E5120141416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A311-6946-6949-B1F6-E1D9C33D2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39" y="1582301"/>
            <a:ext cx="5474137" cy="2640102"/>
          </a:xfrm>
        </p:spPr>
        <p:txBody>
          <a:bodyPr anchor="b"/>
          <a:lstStyle>
            <a:lvl1pPr>
              <a:defRPr sz="41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039" y="4247379"/>
            <a:ext cx="5474137" cy="1388368"/>
          </a:xfrm>
        </p:spPr>
        <p:txBody>
          <a:bodyPr/>
          <a:lstStyle>
            <a:lvl1pPr marL="0" indent="0">
              <a:buNone/>
              <a:defRPr sz="1666">
                <a:solidFill>
                  <a:schemeClr val="tx1"/>
                </a:solidFill>
              </a:defRPr>
            </a:lvl1pPr>
            <a:lvl2pPr marL="317343" indent="0">
              <a:buNone/>
              <a:defRPr sz="1388">
                <a:solidFill>
                  <a:schemeClr val="tx1">
                    <a:tint val="75000"/>
                  </a:schemeClr>
                </a:solidFill>
              </a:defRPr>
            </a:lvl2pPr>
            <a:lvl3pPr marL="634685" indent="0">
              <a:buNone/>
              <a:defRPr sz="1249">
                <a:solidFill>
                  <a:schemeClr val="tx1">
                    <a:tint val="75000"/>
                  </a:schemeClr>
                </a:solidFill>
              </a:defRPr>
            </a:lvl3pPr>
            <a:lvl4pPr marL="952028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4pPr>
            <a:lvl5pPr marL="1269370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5pPr>
            <a:lvl6pPr marL="1586713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6pPr>
            <a:lvl7pPr marL="1904055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7pPr>
            <a:lvl8pPr marL="2221398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8pPr>
            <a:lvl9pPr marL="2538740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1830-69FD-B847-B100-2E5120141416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A311-6946-6949-B1F6-E1D9C33D2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344" y="1689548"/>
            <a:ext cx="2697401" cy="40270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3080" y="1689548"/>
            <a:ext cx="2697401" cy="40270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1830-69FD-B847-B100-2E5120141416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A311-6946-6949-B1F6-E1D9C33D2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1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71" y="337911"/>
            <a:ext cx="5474137" cy="122675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172" y="1555854"/>
            <a:ext cx="2685004" cy="762500"/>
          </a:xfrm>
        </p:spPr>
        <p:txBody>
          <a:bodyPr anchor="b"/>
          <a:lstStyle>
            <a:lvl1pPr marL="0" indent="0">
              <a:buNone/>
              <a:defRPr sz="1666" b="1"/>
            </a:lvl1pPr>
            <a:lvl2pPr marL="317343" indent="0">
              <a:buNone/>
              <a:defRPr sz="1388" b="1"/>
            </a:lvl2pPr>
            <a:lvl3pPr marL="634685" indent="0">
              <a:buNone/>
              <a:defRPr sz="1249" b="1"/>
            </a:lvl3pPr>
            <a:lvl4pPr marL="952028" indent="0">
              <a:buNone/>
              <a:defRPr sz="1111" b="1"/>
            </a:lvl4pPr>
            <a:lvl5pPr marL="1269370" indent="0">
              <a:buNone/>
              <a:defRPr sz="1111" b="1"/>
            </a:lvl5pPr>
            <a:lvl6pPr marL="1586713" indent="0">
              <a:buNone/>
              <a:defRPr sz="1111" b="1"/>
            </a:lvl6pPr>
            <a:lvl7pPr marL="1904055" indent="0">
              <a:buNone/>
              <a:defRPr sz="1111" b="1"/>
            </a:lvl7pPr>
            <a:lvl8pPr marL="2221398" indent="0">
              <a:buNone/>
              <a:defRPr sz="1111" b="1"/>
            </a:lvl8pPr>
            <a:lvl9pPr marL="2538740" indent="0">
              <a:buNone/>
              <a:defRPr sz="111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172" y="2318354"/>
            <a:ext cx="2685004" cy="340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13081" y="1555854"/>
            <a:ext cx="2698227" cy="762500"/>
          </a:xfrm>
        </p:spPr>
        <p:txBody>
          <a:bodyPr anchor="b"/>
          <a:lstStyle>
            <a:lvl1pPr marL="0" indent="0">
              <a:buNone/>
              <a:defRPr sz="1666" b="1"/>
            </a:lvl1pPr>
            <a:lvl2pPr marL="317343" indent="0">
              <a:buNone/>
              <a:defRPr sz="1388" b="1"/>
            </a:lvl2pPr>
            <a:lvl3pPr marL="634685" indent="0">
              <a:buNone/>
              <a:defRPr sz="1249" b="1"/>
            </a:lvl3pPr>
            <a:lvl4pPr marL="952028" indent="0">
              <a:buNone/>
              <a:defRPr sz="1111" b="1"/>
            </a:lvl4pPr>
            <a:lvl5pPr marL="1269370" indent="0">
              <a:buNone/>
              <a:defRPr sz="1111" b="1"/>
            </a:lvl5pPr>
            <a:lvl6pPr marL="1586713" indent="0">
              <a:buNone/>
              <a:defRPr sz="1111" b="1"/>
            </a:lvl6pPr>
            <a:lvl7pPr marL="1904055" indent="0">
              <a:buNone/>
              <a:defRPr sz="1111" b="1"/>
            </a:lvl7pPr>
            <a:lvl8pPr marL="2221398" indent="0">
              <a:buNone/>
              <a:defRPr sz="1111" b="1"/>
            </a:lvl8pPr>
            <a:lvl9pPr marL="2538740" indent="0">
              <a:buNone/>
              <a:defRPr sz="111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13081" y="2318354"/>
            <a:ext cx="2698227" cy="340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1830-69FD-B847-B100-2E5120141416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A311-6946-6949-B1F6-E1D9C33D2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7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1830-69FD-B847-B100-2E5120141416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A311-6946-6949-B1F6-E1D9C33D2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9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1830-69FD-B847-B100-2E5120141416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A311-6946-6949-B1F6-E1D9C33D2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4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71" y="423122"/>
            <a:ext cx="2047016" cy="1480926"/>
          </a:xfrm>
        </p:spPr>
        <p:txBody>
          <a:bodyPr anchor="b"/>
          <a:lstStyle>
            <a:lvl1pPr>
              <a:defRPr sz="222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227" y="913827"/>
            <a:ext cx="3213080" cy="4510359"/>
          </a:xfrm>
        </p:spPr>
        <p:txBody>
          <a:bodyPr/>
          <a:lstStyle>
            <a:lvl1pPr>
              <a:defRPr sz="2221"/>
            </a:lvl1pPr>
            <a:lvl2pPr>
              <a:defRPr sz="1943"/>
            </a:lvl2pPr>
            <a:lvl3pPr>
              <a:defRPr sz="1666"/>
            </a:lvl3pPr>
            <a:lvl4pPr>
              <a:defRPr sz="1388"/>
            </a:lvl4pPr>
            <a:lvl5pPr>
              <a:defRPr sz="1388"/>
            </a:lvl5pPr>
            <a:lvl6pPr>
              <a:defRPr sz="1388"/>
            </a:lvl6pPr>
            <a:lvl7pPr>
              <a:defRPr sz="1388"/>
            </a:lvl7pPr>
            <a:lvl8pPr>
              <a:defRPr sz="1388"/>
            </a:lvl8pPr>
            <a:lvl9pPr>
              <a:defRPr sz="138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171" y="1904047"/>
            <a:ext cx="2047016" cy="3527484"/>
          </a:xfrm>
        </p:spPr>
        <p:txBody>
          <a:bodyPr/>
          <a:lstStyle>
            <a:lvl1pPr marL="0" indent="0">
              <a:buNone/>
              <a:defRPr sz="1111"/>
            </a:lvl1pPr>
            <a:lvl2pPr marL="317343" indent="0">
              <a:buNone/>
              <a:defRPr sz="972"/>
            </a:lvl2pPr>
            <a:lvl3pPr marL="634685" indent="0">
              <a:buNone/>
              <a:defRPr sz="833"/>
            </a:lvl3pPr>
            <a:lvl4pPr marL="952028" indent="0">
              <a:buNone/>
              <a:defRPr sz="694"/>
            </a:lvl4pPr>
            <a:lvl5pPr marL="1269370" indent="0">
              <a:buNone/>
              <a:defRPr sz="694"/>
            </a:lvl5pPr>
            <a:lvl6pPr marL="1586713" indent="0">
              <a:buNone/>
              <a:defRPr sz="694"/>
            </a:lvl6pPr>
            <a:lvl7pPr marL="1904055" indent="0">
              <a:buNone/>
              <a:defRPr sz="694"/>
            </a:lvl7pPr>
            <a:lvl8pPr marL="2221398" indent="0">
              <a:buNone/>
              <a:defRPr sz="694"/>
            </a:lvl8pPr>
            <a:lvl9pPr marL="2538740" indent="0">
              <a:buNone/>
              <a:defRPr sz="69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1830-69FD-B847-B100-2E5120141416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A311-6946-6949-B1F6-E1D9C33D2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2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71" y="423122"/>
            <a:ext cx="2047016" cy="1480926"/>
          </a:xfrm>
        </p:spPr>
        <p:txBody>
          <a:bodyPr anchor="b"/>
          <a:lstStyle>
            <a:lvl1pPr>
              <a:defRPr sz="222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98227" y="913827"/>
            <a:ext cx="3213080" cy="4510359"/>
          </a:xfrm>
        </p:spPr>
        <p:txBody>
          <a:bodyPr anchor="t"/>
          <a:lstStyle>
            <a:lvl1pPr marL="0" indent="0">
              <a:buNone/>
              <a:defRPr sz="2221"/>
            </a:lvl1pPr>
            <a:lvl2pPr marL="317343" indent="0">
              <a:buNone/>
              <a:defRPr sz="1943"/>
            </a:lvl2pPr>
            <a:lvl3pPr marL="634685" indent="0">
              <a:buNone/>
              <a:defRPr sz="1666"/>
            </a:lvl3pPr>
            <a:lvl4pPr marL="952028" indent="0">
              <a:buNone/>
              <a:defRPr sz="1388"/>
            </a:lvl4pPr>
            <a:lvl5pPr marL="1269370" indent="0">
              <a:buNone/>
              <a:defRPr sz="1388"/>
            </a:lvl5pPr>
            <a:lvl6pPr marL="1586713" indent="0">
              <a:buNone/>
              <a:defRPr sz="1388"/>
            </a:lvl6pPr>
            <a:lvl7pPr marL="1904055" indent="0">
              <a:buNone/>
              <a:defRPr sz="1388"/>
            </a:lvl7pPr>
            <a:lvl8pPr marL="2221398" indent="0">
              <a:buNone/>
              <a:defRPr sz="1388"/>
            </a:lvl8pPr>
            <a:lvl9pPr marL="2538740" indent="0">
              <a:buNone/>
              <a:defRPr sz="1388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171" y="1904047"/>
            <a:ext cx="2047016" cy="3527484"/>
          </a:xfrm>
        </p:spPr>
        <p:txBody>
          <a:bodyPr/>
          <a:lstStyle>
            <a:lvl1pPr marL="0" indent="0">
              <a:buNone/>
              <a:defRPr sz="1111"/>
            </a:lvl1pPr>
            <a:lvl2pPr marL="317343" indent="0">
              <a:buNone/>
              <a:defRPr sz="972"/>
            </a:lvl2pPr>
            <a:lvl3pPr marL="634685" indent="0">
              <a:buNone/>
              <a:defRPr sz="833"/>
            </a:lvl3pPr>
            <a:lvl4pPr marL="952028" indent="0">
              <a:buNone/>
              <a:defRPr sz="694"/>
            </a:lvl4pPr>
            <a:lvl5pPr marL="1269370" indent="0">
              <a:buNone/>
              <a:defRPr sz="694"/>
            </a:lvl5pPr>
            <a:lvl6pPr marL="1586713" indent="0">
              <a:buNone/>
              <a:defRPr sz="694"/>
            </a:lvl6pPr>
            <a:lvl7pPr marL="1904055" indent="0">
              <a:buNone/>
              <a:defRPr sz="694"/>
            </a:lvl7pPr>
            <a:lvl8pPr marL="2221398" indent="0">
              <a:buNone/>
              <a:defRPr sz="694"/>
            </a:lvl8pPr>
            <a:lvl9pPr marL="2538740" indent="0">
              <a:buNone/>
              <a:defRPr sz="69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1830-69FD-B847-B100-2E5120141416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A311-6946-6949-B1F6-E1D9C33D2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1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6344" y="337911"/>
            <a:ext cx="5474137" cy="1226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344" y="1689548"/>
            <a:ext cx="5474137" cy="4027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6344" y="5882568"/>
            <a:ext cx="1428036" cy="3379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61830-69FD-B847-B100-2E5120141416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2386" y="5882568"/>
            <a:ext cx="2142053" cy="3379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82445" y="5882568"/>
            <a:ext cx="1428036" cy="3379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5A311-6946-6949-B1F6-E1D9C33D2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6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34685" rtl="0" eaLnBrk="1" latinLnBrk="0" hangingPunct="1">
        <a:lnSpc>
          <a:spcPct val="90000"/>
        </a:lnSpc>
        <a:spcBef>
          <a:spcPct val="0"/>
        </a:spcBef>
        <a:buNone/>
        <a:defRPr sz="30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671" indent="-158671" algn="l" defTabSz="634685" rtl="0" eaLnBrk="1" latinLnBrk="0" hangingPunct="1">
        <a:lnSpc>
          <a:spcPct val="90000"/>
        </a:lnSpc>
        <a:spcBef>
          <a:spcPts val="694"/>
        </a:spcBef>
        <a:buFont typeface="Arial" panose="020B0604020202020204" pitchFamily="34" charset="0"/>
        <a:buChar char="•"/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76014" indent="-158671" algn="l" defTabSz="634685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666" kern="1200">
          <a:solidFill>
            <a:schemeClr val="tx1"/>
          </a:solidFill>
          <a:latin typeface="+mn-lt"/>
          <a:ea typeface="+mn-ea"/>
          <a:cs typeface="+mn-cs"/>
        </a:defRPr>
      </a:lvl2pPr>
      <a:lvl3pPr marL="793356" indent="-158671" algn="l" defTabSz="634685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388" kern="1200">
          <a:solidFill>
            <a:schemeClr val="tx1"/>
          </a:solidFill>
          <a:latin typeface="+mn-lt"/>
          <a:ea typeface="+mn-ea"/>
          <a:cs typeface="+mn-cs"/>
        </a:defRPr>
      </a:lvl3pPr>
      <a:lvl4pPr marL="1110699" indent="-158671" algn="l" defTabSz="634685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4pPr>
      <a:lvl5pPr marL="1428041" indent="-158671" algn="l" defTabSz="634685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5pPr>
      <a:lvl6pPr marL="1745384" indent="-158671" algn="l" defTabSz="634685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6pPr>
      <a:lvl7pPr marL="2062726" indent="-158671" algn="l" defTabSz="634685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7pPr>
      <a:lvl8pPr marL="2380069" indent="-158671" algn="l" defTabSz="634685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8pPr>
      <a:lvl9pPr marL="2697411" indent="-158671" algn="l" defTabSz="634685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685" rtl="0" eaLnBrk="1" latinLnBrk="0" hangingPunct="1">
        <a:defRPr sz="1249" kern="1200">
          <a:solidFill>
            <a:schemeClr val="tx1"/>
          </a:solidFill>
          <a:latin typeface="+mn-lt"/>
          <a:ea typeface="+mn-ea"/>
          <a:cs typeface="+mn-cs"/>
        </a:defRPr>
      </a:lvl1pPr>
      <a:lvl2pPr marL="317343" algn="l" defTabSz="634685" rtl="0" eaLnBrk="1" latinLnBrk="0" hangingPunct="1">
        <a:defRPr sz="1249" kern="1200">
          <a:solidFill>
            <a:schemeClr val="tx1"/>
          </a:solidFill>
          <a:latin typeface="+mn-lt"/>
          <a:ea typeface="+mn-ea"/>
          <a:cs typeface="+mn-cs"/>
        </a:defRPr>
      </a:lvl2pPr>
      <a:lvl3pPr marL="634685" algn="l" defTabSz="634685" rtl="0" eaLnBrk="1" latinLnBrk="0" hangingPunct="1">
        <a:defRPr sz="1249" kern="1200">
          <a:solidFill>
            <a:schemeClr val="tx1"/>
          </a:solidFill>
          <a:latin typeface="+mn-lt"/>
          <a:ea typeface="+mn-ea"/>
          <a:cs typeface="+mn-cs"/>
        </a:defRPr>
      </a:lvl3pPr>
      <a:lvl4pPr marL="952028" algn="l" defTabSz="634685" rtl="0" eaLnBrk="1" latinLnBrk="0" hangingPunct="1">
        <a:defRPr sz="1249" kern="1200">
          <a:solidFill>
            <a:schemeClr val="tx1"/>
          </a:solidFill>
          <a:latin typeface="+mn-lt"/>
          <a:ea typeface="+mn-ea"/>
          <a:cs typeface="+mn-cs"/>
        </a:defRPr>
      </a:lvl4pPr>
      <a:lvl5pPr marL="1269370" algn="l" defTabSz="634685" rtl="0" eaLnBrk="1" latinLnBrk="0" hangingPunct="1">
        <a:defRPr sz="1249" kern="1200">
          <a:solidFill>
            <a:schemeClr val="tx1"/>
          </a:solidFill>
          <a:latin typeface="+mn-lt"/>
          <a:ea typeface="+mn-ea"/>
          <a:cs typeface="+mn-cs"/>
        </a:defRPr>
      </a:lvl5pPr>
      <a:lvl6pPr marL="1586713" algn="l" defTabSz="634685" rtl="0" eaLnBrk="1" latinLnBrk="0" hangingPunct="1">
        <a:defRPr sz="1249" kern="1200">
          <a:solidFill>
            <a:schemeClr val="tx1"/>
          </a:solidFill>
          <a:latin typeface="+mn-lt"/>
          <a:ea typeface="+mn-ea"/>
          <a:cs typeface="+mn-cs"/>
        </a:defRPr>
      </a:lvl6pPr>
      <a:lvl7pPr marL="1904055" algn="l" defTabSz="634685" rtl="0" eaLnBrk="1" latinLnBrk="0" hangingPunct="1">
        <a:defRPr sz="1249" kern="1200">
          <a:solidFill>
            <a:schemeClr val="tx1"/>
          </a:solidFill>
          <a:latin typeface="+mn-lt"/>
          <a:ea typeface="+mn-ea"/>
          <a:cs typeface="+mn-cs"/>
        </a:defRPr>
      </a:lvl7pPr>
      <a:lvl8pPr marL="2221398" algn="l" defTabSz="634685" rtl="0" eaLnBrk="1" latinLnBrk="0" hangingPunct="1">
        <a:defRPr sz="1249" kern="1200">
          <a:solidFill>
            <a:schemeClr val="tx1"/>
          </a:solidFill>
          <a:latin typeface="+mn-lt"/>
          <a:ea typeface="+mn-ea"/>
          <a:cs typeface="+mn-cs"/>
        </a:defRPr>
      </a:lvl8pPr>
      <a:lvl9pPr marL="2538740" algn="l" defTabSz="634685" rtl="0" eaLnBrk="1" latinLnBrk="0" hangingPunct="1">
        <a:defRPr sz="12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5E1E162-E492-4C41-9F36-E22A4ACE8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8" y="-1588"/>
            <a:ext cx="6346800" cy="634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787D08-1420-5D42-8D16-8937A284C648}"/>
              </a:ext>
            </a:extLst>
          </p:cNvPr>
          <p:cNvSpPr txBox="1"/>
          <p:nvPr/>
        </p:nvSpPr>
        <p:spPr>
          <a:xfrm>
            <a:off x="3294529" y="3857625"/>
            <a:ext cx="2891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E69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SHIPPING</a:t>
            </a:r>
            <a:endParaRPr lang="en-US" sz="2200" b="1" dirty="0">
              <a:solidFill>
                <a:srgbClr val="E69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662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46825" cy="6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7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46825" cy="6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4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46825" cy="6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85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3</Words>
  <Application>Microsoft Office PowerPoint</Application>
  <PresentationFormat>Custom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Shubhangi</dc:creator>
  <cp:lastModifiedBy>HP</cp:lastModifiedBy>
  <cp:revision>23</cp:revision>
  <dcterms:created xsi:type="dcterms:W3CDTF">2020-05-30T06:19:34Z</dcterms:created>
  <dcterms:modified xsi:type="dcterms:W3CDTF">2020-06-04T04:56:59Z</dcterms:modified>
</cp:coreProperties>
</file>